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9" r:id="rId12"/>
    <p:sldId id="270" r:id="rId13"/>
  </p:sldIdLst>
  <p:sldSz cx="18288000" cy="10287000"/>
  <p:notesSz cx="6858000" cy="9144000"/>
  <p:embeddedFontLst>
    <p:embeddedFont>
      <p:font typeface="Pretendard Bold" panose="020B0600000101010101" charset="-127"/>
      <p:bold r:id="rId14"/>
    </p:embeddedFont>
    <p:embeddedFont>
      <p:font typeface="Pretendard ExtraBold" panose="020B0600000101010101" charset="-127"/>
      <p:bold r:id="rId15"/>
    </p:embeddedFont>
    <p:embeddedFont>
      <p:font typeface="Pretendard Medium" panose="020B0600000101010101" charset="-127"/>
      <p:bold r:id="rId16"/>
    </p:embeddedFont>
    <p:embeddedFont>
      <p:font typeface="Pretendard Regular" panose="020B0600000101010101" charset="-127"/>
      <p:regular r:id="rId17"/>
    </p:embeddedFont>
    <p:embeddedFont>
      <p:font typeface="Pretendard SemiBold" panose="020B0600000101010101" charset="-12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E42092-7FCA-4D5A-86E3-89893F5D4026}" v="13" dt="2025-05-16T17:05:15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호윤 이" userId="4c6a9fe898154143" providerId="LiveId" clId="{ECE42092-7FCA-4D5A-86E3-89893F5D4026}"/>
    <pc:docChg chg="undo custSel addSld delSld modSld">
      <pc:chgData name="호윤 이" userId="4c6a9fe898154143" providerId="LiveId" clId="{ECE42092-7FCA-4D5A-86E3-89893F5D4026}" dt="2025-05-16T17:25:07.447" v="401" actId="20577"/>
      <pc:docMkLst>
        <pc:docMk/>
      </pc:docMkLst>
      <pc:sldChg chg="modSp mod">
        <pc:chgData name="호윤 이" userId="4c6a9fe898154143" providerId="LiveId" clId="{ECE42092-7FCA-4D5A-86E3-89893F5D4026}" dt="2025-05-16T16:47:52.175" v="208" actId="1076"/>
        <pc:sldMkLst>
          <pc:docMk/>
          <pc:sldMk cId="0" sldId="256"/>
        </pc:sldMkLst>
        <pc:spChg chg="mod">
          <ac:chgData name="호윤 이" userId="4c6a9fe898154143" providerId="LiveId" clId="{ECE42092-7FCA-4D5A-86E3-89893F5D4026}" dt="2025-05-16T16:47:43.396" v="204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호윤 이" userId="4c6a9fe898154143" providerId="LiveId" clId="{ECE42092-7FCA-4D5A-86E3-89893F5D4026}" dt="2025-05-16T16:47:52.175" v="208" actId="1076"/>
          <ac:spMkLst>
            <pc:docMk/>
            <pc:sldMk cId="0" sldId="256"/>
            <ac:spMk id="10" creationId="{00000000-0000-0000-0000-000000000000}"/>
          </ac:spMkLst>
        </pc:spChg>
        <pc:spChg chg="mod">
          <ac:chgData name="호윤 이" userId="4c6a9fe898154143" providerId="LiveId" clId="{ECE42092-7FCA-4D5A-86E3-89893F5D4026}" dt="2025-05-16T16:47:31.097" v="201" actId="14100"/>
          <ac:spMkLst>
            <pc:docMk/>
            <pc:sldMk cId="0" sldId="256"/>
            <ac:spMk id="12" creationId="{00000000-0000-0000-0000-000000000000}"/>
          </ac:spMkLst>
        </pc:spChg>
        <pc:picChg chg="mod">
          <ac:chgData name="호윤 이" userId="4c6a9fe898154143" providerId="LiveId" clId="{ECE42092-7FCA-4D5A-86E3-89893F5D4026}" dt="2025-05-16T16:47:37.402" v="203" actId="1076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호윤 이" userId="4c6a9fe898154143" providerId="LiveId" clId="{ECE42092-7FCA-4D5A-86E3-89893F5D4026}" dt="2025-05-16T16:47:50.334" v="207" actId="1076"/>
          <ac:picMkLst>
            <pc:docMk/>
            <pc:sldMk cId="0" sldId="256"/>
            <ac:picMk id="3" creationId="{00000000-0000-0000-0000-000000000000}"/>
          </ac:picMkLst>
        </pc:picChg>
        <pc:picChg chg="mod">
          <ac:chgData name="호윤 이" userId="4c6a9fe898154143" providerId="LiveId" clId="{ECE42092-7FCA-4D5A-86E3-89893F5D4026}" dt="2025-05-16T16:47:48.622" v="206" actId="14100"/>
          <ac:picMkLst>
            <pc:docMk/>
            <pc:sldMk cId="0" sldId="256"/>
            <ac:picMk id="4" creationId="{00000000-0000-0000-0000-000000000000}"/>
          </ac:picMkLst>
        </pc:picChg>
      </pc:sldChg>
      <pc:sldChg chg="modSp mod">
        <pc:chgData name="호윤 이" userId="4c6a9fe898154143" providerId="LiveId" clId="{ECE42092-7FCA-4D5A-86E3-89893F5D4026}" dt="2025-05-16T16:51:35.637" v="212" actId="20577"/>
        <pc:sldMkLst>
          <pc:docMk/>
          <pc:sldMk cId="0" sldId="258"/>
        </pc:sldMkLst>
        <pc:spChg chg="mod">
          <ac:chgData name="호윤 이" userId="4c6a9fe898154143" providerId="LiveId" clId="{ECE42092-7FCA-4D5A-86E3-89893F5D4026}" dt="2025-05-16T16:51:35.637" v="212" actId="20577"/>
          <ac:spMkLst>
            <pc:docMk/>
            <pc:sldMk cId="0" sldId="258"/>
            <ac:spMk id="19" creationId="{00000000-0000-0000-0000-000000000000}"/>
          </ac:spMkLst>
        </pc:spChg>
      </pc:sldChg>
      <pc:sldChg chg="modSp mod">
        <pc:chgData name="호윤 이" userId="4c6a9fe898154143" providerId="LiveId" clId="{ECE42092-7FCA-4D5A-86E3-89893F5D4026}" dt="2025-05-16T16:52:14.867" v="230" actId="20577"/>
        <pc:sldMkLst>
          <pc:docMk/>
          <pc:sldMk cId="0" sldId="259"/>
        </pc:sldMkLst>
        <pc:spChg chg="mod">
          <ac:chgData name="호윤 이" userId="4c6a9fe898154143" providerId="LiveId" clId="{ECE42092-7FCA-4D5A-86E3-89893F5D4026}" dt="2025-05-16T16:52:14.867" v="230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호윤 이" userId="4c6a9fe898154143" providerId="LiveId" clId="{ECE42092-7FCA-4D5A-86E3-89893F5D4026}" dt="2025-05-16T16:51:41.100" v="214" actId="20577"/>
          <ac:spMkLst>
            <pc:docMk/>
            <pc:sldMk cId="0" sldId="259"/>
            <ac:spMk id="20" creationId="{00000000-0000-0000-0000-000000000000}"/>
          </ac:spMkLst>
        </pc:spChg>
        <pc:spChg chg="mod">
          <ac:chgData name="호윤 이" userId="4c6a9fe898154143" providerId="LiveId" clId="{ECE42092-7FCA-4D5A-86E3-89893F5D4026}" dt="2025-05-16T16:52:05.949" v="228" actId="20577"/>
          <ac:spMkLst>
            <pc:docMk/>
            <pc:sldMk cId="0" sldId="259"/>
            <ac:spMk id="26" creationId="{00000000-0000-0000-0000-000000000000}"/>
          </ac:spMkLst>
        </pc:spChg>
      </pc:sldChg>
      <pc:sldChg chg="addSp modSp mod">
        <pc:chgData name="호윤 이" userId="4c6a9fe898154143" providerId="LiveId" clId="{ECE42092-7FCA-4D5A-86E3-89893F5D4026}" dt="2025-05-16T17:05:49.149" v="397" actId="1076"/>
        <pc:sldMkLst>
          <pc:docMk/>
          <pc:sldMk cId="0" sldId="261"/>
        </pc:sldMkLst>
        <pc:spChg chg="mod">
          <ac:chgData name="호윤 이" userId="4c6a9fe898154143" providerId="LiveId" clId="{ECE42092-7FCA-4D5A-86E3-89893F5D4026}" dt="2025-05-16T17:05:26.162" v="390" actId="20577"/>
          <ac:spMkLst>
            <pc:docMk/>
            <pc:sldMk cId="0" sldId="261"/>
            <ac:spMk id="6" creationId="{00000000-0000-0000-0000-000000000000}"/>
          </ac:spMkLst>
        </pc:spChg>
        <pc:spChg chg="add mod">
          <ac:chgData name="호윤 이" userId="4c6a9fe898154143" providerId="LiveId" clId="{ECE42092-7FCA-4D5A-86E3-89893F5D4026}" dt="2025-05-16T17:05:49.149" v="397" actId="1076"/>
          <ac:spMkLst>
            <pc:docMk/>
            <pc:sldMk cId="0" sldId="261"/>
            <ac:spMk id="10" creationId="{EEE70CB8-CB51-64ED-E97E-D19965F76E03}"/>
          </ac:spMkLst>
        </pc:spChg>
      </pc:sldChg>
      <pc:sldChg chg="delSp modSp del mod">
        <pc:chgData name="호윤 이" userId="4c6a9fe898154143" providerId="LiveId" clId="{ECE42092-7FCA-4D5A-86E3-89893F5D4026}" dt="2025-05-16T16:26:37.679" v="88" actId="47"/>
        <pc:sldMkLst>
          <pc:docMk/>
          <pc:sldMk cId="0" sldId="265"/>
        </pc:sldMkLst>
        <pc:spChg chg="del mod">
          <ac:chgData name="호윤 이" userId="4c6a9fe898154143" providerId="LiveId" clId="{ECE42092-7FCA-4D5A-86E3-89893F5D4026}" dt="2025-05-16T16:22:45.970" v="13" actId="478"/>
          <ac:spMkLst>
            <pc:docMk/>
            <pc:sldMk cId="0" sldId="265"/>
            <ac:spMk id="16" creationId="{00000000-0000-0000-0000-000000000000}"/>
          </ac:spMkLst>
        </pc:spChg>
        <pc:spChg chg="del mod">
          <ac:chgData name="호윤 이" userId="4c6a9fe898154143" providerId="LiveId" clId="{ECE42092-7FCA-4D5A-86E3-89893F5D4026}" dt="2025-05-16T16:22:44.208" v="11" actId="478"/>
          <ac:spMkLst>
            <pc:docMk/>
            <pc:sldMk cId="0" sldId="265"/>
            <ac:spMk id="21" creationId="{00000000-0000-0000-0000-000000000000}"/>
          </ac:spMkLst>
        </pc:spChg>
        <pc:spChg chg="del">
          <ac:chgData name="호윤 이" userId="4c6a9fe898154143" providerId="LiveId" clId="{ECE42092-7FCA-4D5A-86E3-89893F5D4026}" dt="2025-05-16T16:22:42.925" v="7" actId="478"/>
          <ac:spMkLst>
            <pc:docMk/>
            <pc:sldMk cId="0" sldId="265"/>
            <ac:spMk id="22" creationId="{00000000-0000-0000-0000-000000000000}"/>
          </ac:spMkLst>
        </pc:spChg>
        <pc:spChg chg="del">
          <ac:chgData name="호윤 이" userId="4c6a9fe898154143" providerId="LiveId" clId="{ECE42092-7FCA-4D5A-86E3-89893F5D4026}" dt="2025-05-16T16:22:42.314" v="5" actId="478"/>
          <ac:spMkLst>
            <pc:docMk/>
            <pc:sldMk cId="0" sldId="265"/>
            <ac:spMk id="23" creationId="{00000000-0000-0000-0000-000000000000}"/>
          </ac:spMkLst>
        </pc:spChg>
        <pc:spChg chg="mod">
          <ac:chgData name="호윤 이" userId="4c6a9fe898154143" providerId="LiveId" clId="{ECE42092-7FCA-4D5A-86E3-89893F5D4026}" dt="2025-05-16T16:22:48.813" v="20" actId="20577"/>
          <ac:spMkLst>
            <pc:docMk/>
            <pc:sldMk cId="0" sldId="265"/>
            <ac:spMk id="25" creationId="{00000000-0000-0000-0000-000000000000}"/>
          </ac:spMkLst>
        </pc:spChg>
        <pc:spChg chg="del mod">
          <ac:chgData name="호윤 이" userId="4c6a9fe898154143" providerId="LiveId" clId="{ECE42092-7FCA-4D5A-86E3-89893F5D4026}" dt="2025-05-16T16:22:50.482" v="21" actId="478"/>
          <ac:spMkLst>
            <pc:docMk/>
            <pc:sldMk cId="0" sldId="265"/>
            <ac:spMk id="30" creationId="{00000000-0000-0000-0000-000000000000}"/>
          </ac:spMkLst>
        </pc:spChg>
        <pc:spChg chg="del mod">
          <ac:chgData name="호윤 이" userId="4c6a9fe898154143" providerId="LiveId" clId="{ECE42092-7FCA-4D5A-86E3-89893F5D4026}" dt="2025-05-16T16:22:47.475" v="17" actId="478"/>
          <ac:spMkLst>
            <pc:docMk/>
            <pc:sldMk cId="0" sldId="265"/>
            <ac:spMk id="31" creationId="{00000000-0000-0000-0000-000000000000}"/>
          </ac:spMkLst>
        </pc:spChg>
        <pc:spChg chg="del">
          <ac:chgData name="호윤 이" userId="4c6a9fe898154143" providerId="LiveId" clId="{ECE42092-7FCA-4D5A-86E3-89893F5D4026}" dt="2025-05-16T16:22:46.809" v="15" actId="478"/>
          <ac:spMkLst>
            <pc:docMk/>
            <pc:sldMk cId="0" sldId="265"/>
            <ac:spMk id="32" creationId="{00000000-0000-0000-0000-000000000000}"/>
          </ac:spMkLst>
        </pc:spChg>
        <pc:picChg chg="del">
          <ac:chgData name="호윤 이" userId="4c6a9fe898154143" providerId="LiveId" clId="{ECE42092-7FCA-4D5A-86E3-89893F5D4026}" dt="2025-05-16T16:22:40.347" v="0" actId="478"/>
          <ac:picMkLst>
            <pc:docMk/>
            <pc:sldMk cId="0" sldId="265"/>
            <ac:picMk id="2" creationId="{00000000-0000-0000-0000-000000000000}"/>
          </ac:picMkLst>
        </pc:picChg>
        <pc:picChg chg="del">
          <ac:chgData name="호윤 이" userId="4c6a9fe898154143" providerId="LiveId" clId="{ECE42092-7FCA-4D5A-86E3-89893F5D4026}" dt="2025-05-16T16:22:41.504" v="3" actId="478"/>
          <ac:picMkLst>
            <pc:docMk/>
            <pc:sldMk cId="0" sldId="265"/>
            <ac:picMk id="15" creationId="{00000000-0000-0000-0000-000000000000}"/>
          </ac:picMkLst>
        </pc:picChg>
        <pc:picChg chg="del">
          <ac:chgData name="호윤 이" userId="4c6a9fe898154143" providerId="LiveId" clId="{ECE42092-7FCA-4D5A-86E3-89893F5D4026}" dt="2025-05-16T16:22:46.396" v="14" actId="478"/>
          <ac:picMkLst>
            <pc:docMk/>
            <pc:sldMk cId="0" sldId="265"/>
            <ac:picMk id="18" creationId="{00000000-0000-0000-0000-000000000000}"/>
          </ac:picMkLst>
        </pc:picChg>
        <pc:picChg chg="del mod">
          <ac:chgData name="호윤 이" userId="4c6a9fe898154143" providerId="LiveId" clId="{ECE42092-7FCA-4D5A-86E3-89893F5D4026}" dt="2025-05-16T16:22:41.866" v="4" actId="478"/>
          <ac:picMkLst>
            <pc:docMk/>
            <pc:sldMk cId="0" sldId="265"/>
            <ac:picMk id="24" creationId="{00000000-0000-0000-0000-000000000000}"/>
          </ac:picMkLst>
        </pc:picChg>
      </pc:sldChg>
      <pc:sldChg chg="del">
        <pc:chgData name="호윤 이" userId="4c6a9fe898154143" providerId="LiveId" clId="{ECE42092-7FCA-4D5A-86E3-89893F5D4026}" dt="2025-05-16T16:26:40.306" v="89" actId="47"/>
        <pc:sldMkLst>
          <pc:docMk/>
          <pc:sldMk cId="0" sldId="266"/>
        </pc:sldMkLst>
      </pc:sldChg>
      <pc:sldChg chg="add del">
        <pc:chgData name="호윤 이" userId="4c6a9fe898154143" providerId="LiveId" clId="{ECE42092-7FCA-4D5A-86E3-89893F5D4026}" dt="2025-05-16T16:26:36.765" v="87" actId="47"/>
        <pc:sldMkLst>
          <pc:docMk/>
          <pc:sldMk cId="0" sldId="267"/>
        </pc:sldMkLst>
      </pc:sldChg>
      <pc:sldChg chg="del">
        <pc:chgData name="호윤 이" userId="4c6a9fe898154143" providerId="LiveId" clId="{ECE42092-7FCA-4D5A-86E3-89893F5D4026}" dt="2025-05-16T16:26:33.113" v="84" actId="47"/>
        <pc:sldMkLst>
          <pc:docMk/>
          <pc:sldMk cId="0" sldId="268"/>
        </pc:sldMkLst>
      </pc:sldChg>
      <pc:sldChg chg="modSp mod">
        <pc:chgData name="호윤 이" userId="4c6a9fe898154143" providerId="LiveId" clId="{ECE42092-7FCA-4D5A-86E3-89893F5D4026}" dt="2025-05-16T17:24:59.214" v="399" actId="20577"/>
        <pc:sldMkLst>
          <pc:docMk/>
          <pc:sldMk cId="0" sldId="269"/>
        </pc:sldMkLst>
        <pc:spChg chg="mod">
          <ac:chgData name="호윤 이" userId="4c6a9fe898154143" providerId="LiveId" clId="{ECE42092-7FCA-4D5A-86E3-89893F5D4026}" dt="2025-05-16T17:24:59.214" v="399" actId="20577"/>
          <ac:spMkLst>
            <pc:docMk/>
            <pc:sldMk cId="0" sldId="269"/>
            <ac:spMk id="5" creationId="{00000000-0000-0000-0000-000000000000}"/>
          </ac:spMkLst>
        </pc:spChg>
      </pc:sldChg>
      <pc:sldChg chg="addSp delSp modSp add mod setBg">
        <pc:chgData name="호윤 이" userId="4c6a9fe898154143" providerId="LiveId" clId="{ECE42092-7FCA-4D5A-86E3-89893F5D4026}" dt="2025-05-16T17:25:07.447" v="401" actId="20577"/>
        <pc:sldMkLst>
          <pc:docMk/>
          <pc:sldMk cId="3181167667" sldId="271"/>
        </pc:sldMkLst>
        <pc:spChg chg="mod">
          <ac:chgData name="호윤 이" userId="4c6a9fe898154143" providerId="LiveId" clId="{ECE42092-7FCA-4D5A-86E3-89893F5D4026}" dt="2025-05-16T16:32:44.175" v="174" actId="20577"/>
          <ac:spMkLst>
            <pc:docMk/>
            <pc:sldMk cId="3181167667" sldId="271"/>
            <ac:spMk id="5" creationId="{35205A26-EFFB-D4D6-9AA7-8C110C2D1504}"/>
          </ac:spMkLst>
        </pc:spChg>
        <pc:spChg chg="mod">
          <ac:chgData name="호윤 이" userId="4c6a9fe898154143" providerId="LiveId" clId="{ECE42092-7FCA-4D5A-86E3-89893F5D4026}" dt="2025-05-16T16:32:25.239" v="103" actId="20577"/>
          <ac:spMkLst>
            <pc:docMk/>
            <pc:sldMk cId="3181167667" sldId="271"/>
            <ac:spMk id="6" creationId="{FEFF6033-4212-DE9E-2A12-A1C9692AA485}"/>
          </ac:spMkLst>
        </pc:spChg>
        <pc:spChg chg="mod">
          <ac:chgData name="호윤 이" userId="4c6a9fe898154143" providerId="LiveId" clId="{ECE42092-7FCA-4D5A-86E3-89893F5D4026}" dt="2025-05-16T16:25:29.491" v="66" actId="1076"/>
          <ac:spMkLst>
            <pc:docMk/>
            <pc:sldMk cId="3181167667" sldId="271"/>
            <ac:spMk id="8" creationId="{00CAAD95-C82B-9167-9EBA-CAD7ADFC45E1}"/>
          </ac:spMkLst>
        </pc:spChg>
        <pc:spChg chg="mod">
          <ac:chgData name="호윤 이" userId="4c6a9fe898154143" providerId="LiveId" clId="{ECE42092-7FCA-4D5A-86E3-89893F5D4026}" dt="2025-05-16T17:25:07.447" v="401" actId="20577"/>
          <ac:spMkLst>
            <pc:docMk/>
            <pc:sldMk cId="3181167667" sldId="271"/>
            <ac:spMk id="9" creationId="{7FAA80A6-4219-FD50-3185-3B5F0B28346D}"/>
          </ac:spMkLst>
        </pc:spChg>
        <pc:picChg chg="del">
          <ac:chgData name="호윤 이" userId="4c6a9fe898154143" providerId="LiveId" clId="{ECE42092-7FCA-4D5A-86E3-89893F5D4026}" dt="2025-05-16T16:24:27.967" v="23" actId="478"/>
          <ac:picMkLst>
            <pc:docMk/>
            <pc:sldMk cId="3181167667" sldId="271"/>
            <ac:picMk id="4" creationId="{68247E1A-A5EA-C696-505C-FC8D65D6E975}"/>
          </ac:picMkLst>
        </pc:picChg>
        <pc:picChg chg="add mod">
          <ac:chgData name="호윤 이" userId="4c6a9fe898154143" providerId="LiveId" clId="{ECE42092-7FCA-4D5A-86E3-89893F5D4026}" dt="2025-05-16T16:57:29.904" v="238" actId="1076"/>
          <ac:picMkLst>
            <pc:docMk/>
            <pc:sldMk cId="3181167667" sldId="271"/>
            <ac:picMk id="10" creationId="{CA66096C-568B-B98C-DC05-245FDAB5AB81}"/>
          </ac:picMkLst>
        </pc:picChg>
        <pc:picChg chg="add del mod">
          <ac:chgData name="호윤 이" userId="4c6a9fe898154143" providerId="LiveId" clId="{ECE42092-7FCA-4D5A-86E3-89893F5D4026}" dt="2025-05-16T16:25:36.848" v="70" actId="478"/>
          <ac:picMkLst>
            <pc:docMk/>
            <pc:sldMk cId="3181167667" sldId="271"/>
            <ac:picMk id="11" creationId="{A1977F66-EB94-0E85-AD07-0FE81633ECCB}"/>
          </ac:picMkLst>
        </pc:picChg>
        <pc:picChg chg="add mod">
          <ac:chgData name="호윤 이" userId="4c6a9fe898154143" providerId="LiveId" clId="{ECE42092-7FCA-4D5A-86E3-89893F5D4026}" dt="2025-05-16T16:25:32.831" v="68" actId="14100"/>
          <ac:picMkLst>
            <pc:docMk/>
            <pc:sldMk cId="3181167667" sldId="271"/>
            <ac:picMk id="13" creationId="{CEB0FAE7-1377-F9A9-6B90-0C6381324287}"/>
          </ac:picMkLst>
        </pc:picChg>
        <pc:picChg chg="add del mod">
          <ac:chgData name="호윤 이" userId="4c6a9fe898154143" providerId="LiveId" clId="{ECE42092-7FCA-4D5A-86E3-89893F5D4026}" dt="2025-05-16T16:25:52.687" v="77" actId="478"/>
          <ac:picMkLst>
            <pc:docMk/>
            <pc:sldMk cId="3181167667" sldId="271"/>
            <ac:picMk id="15" creationId="{74FDFA2E-AA6D-2721-9E10-B3908EF91A87}"/>
          </ac:picMkLst>
        </pc:picChg>
        <pc:picChg chg="add del mod">
          <ac:chgData name="호윤 이" userId="4c6a9fe898154143" providerId="LiveId" clId="{ECE42092-7FCA-4D5A-86E3-89893F5D4026}" dt="2025-05-16T16:56:29.352" v="231" actId="478"/>
          <ac:picMkLst>
            <pc:docMk/>
            <pc:sldMk cId="3181167667" sldId="271"/>
            <ac:picMk id="17" creationId="{CCE62971-D2DA-53F1-FDBD-63A6336402AD}"/>
          </ac:picMkLst>
        </pc:picChg>
      </pc:sldChg>
      <pc:sldChg chg="add del setBg">
        <pc:chgData name="호윤 이" userId="4c6a9fe898154143" providerId="LiveId" clId="{ECE42092-7FCA-4D5A-86E3-89893F5D4026}" dt="2025-05-16T16:28:35.211" v="91"/>
        <pc:sldMkLst>
          <pc:docMk/>
          <pc:sldMk cId="4275196641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700482" y="1690255"/>
            <a:ext cx="76327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348855" y="1753754"/>
            <a:ext cx="76327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1724891"/>
            <a:ext cx="9156700" cy="7632700"/>
          </a:xfrm>
          <a:prstGeom prst="rect">
            <a:avLst/>
          </a:prstGeom>
          <a:effectLst>
            <a:outerShdw blurRad="4057543" dir="2700000">
              <a:srgbClr val="00A2C2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8420100" y="3911600"/>
            <a:ext cx="1447800" cy="52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29300" y="5626100"/>
            <a:ext cx="68707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8729"/>
              </a:lnSpc>
            </a:pPr>
            <a:r>
              <a:rPr lang="en-US" sz="5500" b="0" i="0" u="none" strike="noStrike" spc="-100">
                <a:solidFill>
                  <a:srgbClr val="595959"/>
                </a:solidFill>
                <a:latin typeface="Pretendard SemiBold"/>
              </a:rPr>
              <a:t>Test Plan / </a:t>
            </a:r>
          </a:p>
          <a:p>
            <a:pPr lvl="0" algn="ctr">
              <a:lnSpc>
                <a:spcPct val="108729"/>
              </a:lnSpc>
            </a:pPr>
            <a:r>
              <a:rPr lang="en-US" sz="5500" b="0" i="0" u="none" strike="noStrike" spc="-100">
                <a:solidFill>
                  <a:srgbClr val="595959"/>
                </a:solidFill>
                <a:latin typeface="Pretendard SemiBold"/>
              </a:rPr>
              <a:t>Test Cases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3982" y="4210050"/>
            <a:ext cx="3606800" cy="283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7820"/>
              </a:lnSpc>
            </a:pPr>
            <a:r>
              <a:rPr lang="en-US" sz="3000" b="0" i="0" u="none" strike="noStrike" dirty="0">
                <a:solidFill>
                  <a:srgbClr val="4792BD">
                    <a:alpha val="70196"/>
                  </a:srgbClr>
                </a:solidFill>
                <a:latin typeface="Pretendard SemiBold"/>
              </a:rPr>
              <a:t>3</a:t>
            </a:r>
            <a:r>
              <a:rPr lang="ko-KR" sz="3000" b="0" i="0" u="none" strike="noStrike" dirty="0">
                <a:solidFill>
                  <a:srgbClr val="4792BD">
                    <a:alpha val="70196"/>
                  </a:srgbClr>
                </a:solidFill>
                <a:ea typeface="Pretendard SemiBold"/>
              </a:rPr>
              <a:t>조</a:t>
            </a:r>
          </a:p>
          <a:p>
            <a:pPr lvl="0" algn="r">
              <a:lnSpc>
                <a:spcPct val="127820"/>
              </a:lnSpc>
            </a:pPr>
            <a:endParaRPr lang="ko-KR" sz="3000" b="0" i="0" u="none" strike="noStrike" dirty="0">
              <a:solidFill>
                <a:srgbClr val="4792BD">
                  <a:alpha val="70196"/>
                </a:srgbClr>
              </a:solidFill>
              <a:ea typeface="Pretendard SemiBold"/>
            </a:endParaRPr>
          </a:p>
          <a:p>
            <a:pPr lvl="0" algn="r">
              <a:lnSpc>
                <a:spcPct val="127820"/>
              </a:lnSpc>
            </a:pPr>
            <a:r>
              <a:rPr lang="ko-KR" sz="3000" b="0" i="0" u="none" strike="noStrike" dirty="0">
                <a:solidFill>
                  <a:srgbClr val="4792BD">
                    <a:alpha val="70196"/>
                  </a:srgbClr>
                </a:solidFill>
                <a:ea typeface="Pretendard SemiBold"/>
              </a:rPr>
              <a:t>양희철</a:t>
            </a:r>
            <a:r>
              <a:rPr lang="en-US" sz="3000" b="0" i="0" u="none" strike="noStrike" dirty="0">
                <a:solidFill>
                  <a:srgbClr val="4792BD">
                    <a:alpha val="70196"/>
                  </a:srgbClr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4792BD">
                    <a:alpha val="70196"/>
                  </a:srgbClr>
                </a:solidFill>
                <a:ea typeface="Pretendard SemiBold"/>
              </a:rPr>
              <a:t>교수님</a:t>
            </a:r>
          </a:p>
          <a:p>
            <a:pPr lvl="0" algn="r">
              <a:lnSpc>
                <a:spcPct val="127820"/>
              </a:lnSpc>
            </a:pPr>
            <a:r>
              <a:rPr lang="en-US" sz="3000" b="0" i="0" u="none" strike="noStrike" dirty="0">
                <a:solidFill>
                  <a:srgbClr val="4792BD">
                    <a:alpha val="70196"/>
                  </a:srgbClr>
                </a:solidFill>
                <a:latin typeface="Pretendard SemiBold"/>
              </a:rPr>
              <a:t>202002541 </a:t>
            </a:r>
            <a:r>
              <a:rPr lang="ko-KR" sz="3000" b="0" i="0" u="none" strike="noStrike" dirty="0">
                <a:solidFill>
                  <a:srgbClr val="4792BD">
                    <a:alpha val="70196"/>
                  </a:srgbClr>
                </a:solidFill>
                <a:ea typeface="Pretendard SemiBold"/>
              </a:rPr>
              <a:t>이호윤</a:t>
            </a:r>
          </a:p>
          <a:p>
            <a:pPr lvl="0" algn="r">
              <a:lnSpc>
                <a:spcPct val="127820"/>
              </a:lnSpc>
            </a:pPr>
            <a:r>
              <a:rPr lang="en-US" sz="3000" b="0" i="0" u="none" strike="noStrike" dirty="0">
                <a:solidFill>
                  <a:srgbClr val="4792BD">
                    <a:alpha val="70196"/>
                  </a:srgbClr>
                </a:solidFill>
                <a:latin typeface="Pretendard SemiBold"/>
              </a:rPr>
              <a:t>202202469 </a:t>
            </a:r>
            <a:r>
              <a:rPr lang="ko-KR" sz="3000" b="0" i="0" u="none" strike="noStrike" dirty="0" err="1">
                <a:solidFill>
                  <a:srgbClr val="4792BD">
                    <a:alpha val="70196"/>
                  </a:srgbClr>
                </a:solidFill>
                <a:ea typeface="Pretendard SemiBold"/>
              </a:rPr>
              <a:t>김가현</a:t>
            </a:r>
            <a:endParaRPr lang="ko-KR" sz="3000" b="0" i="0" u="none" strike="noStrike" dirty="0">
              <a:solidFill>
                <a:srgbClr val="4792BD">
                  <a:alpha val="70196"/>
                </a:srgbClr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596918" y="4954155"/>
            <a:ext cx="40640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7820"/>
              </a:lnSpc>
            </a:pPr>
            <a:r>
              <a:rPr lang="ko-KR" sz="3000" b="0" i="0" u="none" strike="noStrike" dirty="0">
                <a:solidFill>
                  <a:srgbClr val="4792BD">
                    <a:alpha val="70196"/>
                  </a:srgbClr>
                </a:solidFill>
                <a:ea typeface="Pretendard SemiBold"/>
              </a:rPr>
              <a:t>다음</a:t>
            </a:r>
            <a:r>
              <a:rPr lang="en-US" sz="3000" b="0" i="0" u="none" strike="noStrike" dirty="0">
                <a:solidFill>
                  <a:srgbClr val="4792BD">
                    <a:alpha val="70196"/>
                  </a:srgbClr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4792BD">
                    <a:alpha val="70196"/>
                  </a:srgbClr>
                </a:solidFill>
                <a:ea typeface="Pretendard SemiBold"/>
              </a:rPr>
              <a:t>페이지</a:t>
            </a:r>
            <a:r>
              <a:rPr lang="en-US" sz="3000" b="0" i="0" u="none" strike="noStrike" dirty="0">
                <a:solidFill>
                  <a:srgbClr val="4792BD">
                    <a:alpha val="70196"/>
                  </a:srgbClr>
                </a:solidFill>
                <a:latin typeface="Pretendard SemiBold"/>
              </a:rPr>
              <a:t> &gt;&gt; </a:t>
            </a:r>
          </a:p>
          <a:p>
            <a:pPr lvl="0" algn="l">
              <a:lnSpc>
                <a:spcPct val="127820"/>
              </a:lnSpc>
            </a:pPr>
            <a:r>
              <a:rPr lang="ko-KR" sz="3000" b="0" i="0" u="none" strike="noStrike" dirty="0">
                <a:solidFill>
                  <a:srgbClr val="4792BD">
                    <a:alpha val="70196"/>
                  </a:srgbClr>
                </a:solidFill>
                <a:ea typeface="Pretendard SemiBold"/>
              </a:rPr>
              <a:t>목차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95800" y="4800600"/>
            <a:ext cx="93726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100" b="0" i="0" u="none" strike="noStrike" dirty="0">
                <a:solidFill>
                  <a:srgbClr val="595959"/>
                </a:solidFill>
                <a:latin typeface="Pretendard Bold"/>
              </a:rPr>
              <a:t>LWM </a:t>
            </a:r>
            <a:r>
              <a:rPr lang="ko-KR" sz="4100" b="0" i="0" u="none" strike="noStrike" dirty="0">
                <a:solidFill>
                  <a:srgbClr val="595959"/>
                </a:solidFill>
                <a:ea typeface="Pretendard Bold"/>
              </a:rPr>
              <a:t>기반</a:t>
            </a:r>
            <a:r>
              <a:rPr lang="en-US" sz="4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100" b="0" i="0" u="none" strike="noStrike" dirty="0">
                <a:solidFill>
                  <a:srgbClr val="595959"/>
                </a:solidFill>
                <a:ea typeface="Pretendard Bold"/>
              </a:rPr>
              <a:t>미래</a:t>
            </a:r>
            <a:r>
              <a:rPr lang="en-US" sz="4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100" b="0" i="0" u="none" strike="noStrike" dirty="0">
                <a:solidFill>
                  <a:srgbClr val="595959"/>
                </a:solidFill>
                <a:ea typeface="Pretendard Bold"/>
              </a:rPr>
              <a:t>채널</a:t>
            </a:r>
            <a:r>
              <a:rPr lang="en-US" sz="4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100" b="0" i="0" u="none" strike="noStrike" dirty="0">
                <a:solidFill>
                  <a:srgbClr val="595959"/>
                </a:solidFill>
                <a:ea typeface="Pretendard Bold"/>
              </a:rPr>
              <a:t>예측</a:t>
            </a:r>
            <a:r>
              <a:rPr lang="en-US" sz="4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100" b="0" i="0" u="none" strike="noStrike" dirty="0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4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altLang="en-US" sz="4100" dirty="0">
                <a:solidFill>
                  <a:srgbClr val="595959"/>
                </a:solidFill>
                <a:latin typeface="Pretendard Bold"/>
                <a:ea typeface="Pretendard Bold"/>
              </a:rPr>
              <a:t>통신환경 분류</a:t>
            </a:r>
            <a:endParaRPr lang="ko-KR" sz="41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22646-18F9-1E7C-BBDE-292A22992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57BC66-AE1D-97E0-99AD-7998CAC7E4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29E3B1-0650-2073-D7E6-4A215A9DB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5205A26-EFFB-D4D6-9AA7-8C110C2D1504}"/>
              </a:ext>
            </a:extLst>
          </p:cNvPr>
          <p:cNvSpPr txBox="1"/>
          <p:nvPr/>
        </p:nvSpPr>
        <p:spPr>
          <a:xfrm>
            <a:off x="635000" y="3175000"/>
            <a:ext cx="2501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테스트 케이스 명세 및 검증기준</a:t>
            </a:r>
            <a:r>
              <a:rPr lang="en-US" alt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(metric)</a:t>
            </a:r>
            <a:endParaRPr lang="ko-KR" sz="2100" b="0" i="0" u="none" strike="noStrike" dirty="0">
              <a:solidFill>
                <a:srgbClr val="4792BD">
                  <a:alpha val="50196"/>
                </a:srgbClr>
              </a:solidFill>
              <a:ea typeface="Pretendard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EFF6033-4212-DE9E-2A12-A1C9692AA485}"/>
              </a:ext>
            </a:extLst>
          </p:cNvPr>
          <p:cNvSpPr txBox="1"/>
          <p:nvPr/>
        </p:nvSpPr>
        <p:spPr>
          <a:xfrm>
            <a:off x="635000" y="2425700"/>
            <a:ext cx="3225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595959"/>
                </a:solidFill>
                <a:latin typeface="Pretendard SemiBold"/>
              </a:rPr>
              <a:t>: Test </a:t>
            </a:r>
            <a:r>
              <a:rPr lang="en-US" sz="3000" dirty="0">
                <a:solidFill>
                  <a:srgbClr val="595959"/>
                </a:solidFill>
                <a:latin typeface="Pretendard SemiBold"/>
              </a:rPr>
              <a:t>Class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5A111F0-7B63-536E-A853-5914F5E6C2F2}"/>
              </a:ext>
            </a:extLst>
          </p:cNvPr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0CAAD95-C82B-9167-9EBA-CAD7ADFC45E1}"/>
              </a:ext>
            </a:extLst>
          </p:cNvPr>
          <p:cNvSpPr txBox="1"/>
          <p:nvPr/>
        </p:nvSpPr>
        <p:spPr>
          <a:xfrm>
            <a:off x="838200" y="7270750"/>
            <a:ext cx="55118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3669"/>
              </a:lnSpc>
            </a:pPr>
            <a:r>
              <a:rPr lang="ko-KR" altLang="en-US" sz="2200" b="1" dirty="0">
                <a:solidFill>
                  <a:srgbClr val="595959"/>
                </a:solidFill>
                <a:ea typeface="Pretendard Regular"/>
              </a:rPr>
              <a:t>검증 기준</a:t>
            </a:r>
            <a:r>
              <a:rPr lang="en-US" altLang="ko-KR" sz="2200" b="1" dirty="0">
                <a:solidFill>
                  <a:srgbClr val="595959"/>
                </a:solidFill>
                <a:ea typeface="Pretendard Regular"/>
              </a:rPr>
              <a:t>(metric)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FAA80A6-4219-FD50-3185-3B5F0B28346D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03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B0FAE7-1377-F9A9-6B90-0C6381324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15" y="7627670"/>
            <a:ext cx="4835648" cy="2011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66096C-568B-B98C-DC05-245FDAB5A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331347"/>
            <a:ext cx="9448800" cy="69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5000" y="2425700"/>
            <a:ext cx="3225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: AI 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도구</a:t>
            </a: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활용</a:t>
            </a: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정보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3556000"/>
            <a:ext cx="9994900" cy="588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5664200"/>
            <a:ext cx="8255000" cy="927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600700" y="5918200"/>
            <a:ext cx="7594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사용</a:t>
            </a:r>
            <a:r>
              <a:rPr lang="en-US" sz="26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목적</a:t>
            </a:r>
            <a:r>
              <a:rPr lang="en-US" sz="2600" b="0" i="0" u="none" strike="noStrike">
                <a:solidFill>
                  <a:srgbClr val="00709C"/>
                </a:solidFill>
                <a:latin typeface="Pretendard SemiBold"/>
              </a:rPr>
              <a:t> : Test Plan </a:t>
            </a: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작성</a:t>
            </a:r>
            <a:r>
              <a:rPr lang="en-US" sz="26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양식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2400" y="4076700"/>
            <a:ext cx="82931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ko-KR" sz="3400" b="1" i="0" u="none" strike="noStrike">
                <a:solidFill>
                  <a:srgbClr val="595959"/>
                </a:solidFill>
                <a:ea typeface="Pretendard Regular"/>
              </a:rPr>
              <a:t>사용</a:t>
            </a:r>
            <a:r>
              <a:rPr lang="en-US" sz="34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00" b="1" i="0" u="none" strike="noStrike">
                <a:solidFill>
                  <a:srgbClr val="595959"/>
                </a:solidFill>
                <a:ea typeface="Pretendard Regular"/>
              </a:rPr>
              <a:t>도구</a:t>
            </a:r>
            <a:r>
              <a:rPr lang="en-US" sz="3400" b="1" i="0" u="none" strike="noStrike">
                <a:solidFill>
                  <a:srgbClr val="595959"/>
                </a:solidFill>
                <a:latin typeface="Pretendard Regular"/>
              </a:rPr>
              <a:t> : chatGPT-4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6858000"/>
            <a:ext cx="8255000" cy="927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42000" y="7099300"/>
            <a:ext cx="7594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프롬프트</a:t>
            </a:r>
            <a:r>
              <a:rPr lang="en-US" sz="2600" b="0" i="0" u="none" strike="noStrike">
                <a:solidFill>
                  <a:srgbClr val="00709C"/>
                </a:solidFill>
                <a:latin typeface="Pretendard SemiBold"/>
              </a:rPr>
              <a:t> : "Test Plan</a:t>
            </a: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은</a:t>
            </a:r>
            <a:r>
              <a:rPr lang="en-US" sz="26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어떻게</a:t>
            </a:r>
            <a:r>
              <a:rPr lang="en-US" sz="26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작성해야하지</a:t>
            </a:r>
            <a:r>
              <a:rPr lang="en-US" sz="2600" b="0" i="0" u="none" strike="noStrike">
                <a:solidFill>
                  <a:srgbClr val="00709C"/>
                </a:solidFill>
                <a:latin typeface="Pretendard SemiBold"/>
              </a:rPr>
              <a:t>?"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8026400"/>
            <a:ext cx="8255000" cy="927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842000" y="8267700"/>
            <a:ext cx="7023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반영</a:t>
            </a:r>
            <a:r>
              <a:rPr lang="en-US" sz="26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위치</a:t>
            </a:r>
            <a:r>
              <a:rPr lang="en-US" sz="2600" b="0" i="0" u="none" strike="noStrike">
                <a:solidFill>
                  <a:srgbClr val="00709C"/>
                </a:solidFill>
                <a:latin typeface="Pretendard SemiBold"/>
              </a:rPr>
              <a:t> : 1. Test Plan (p.4) / </a:t>
            </a: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수정</a:t>
            </a:r>
            <a:r>
              <a:rPr lang="en-US" sz="26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709C"/>
                </a:solidFill>
                <a:ea typeface="Pretendard SemiBold"/>
              </a:rPr>
              <a:t>있음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98700" y="1714500"/>
            <a:ext cx="76327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954000" y="1714500"/>
            <a:ext cx="76327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14500"/>
            <a:ext cx="7632700" cy="7632700"/>
          </a:xfrm>
          <a:prstGeom prst="rect">
            <a:avLst/>
          </a:prstGeom>
          <a:effectLst>
            <a:outerShdw blurRad="4057543" dir="2700000">
              <a:srgbClr val="00A2C2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7300" y="4826000"/>
            <a:ext cx="56134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500" b="0" i="0" u="none" strike="noStrike">
                <a:solidFill>
                  <a:srgbClr val="4792BD">
                    <a:alpha val="50196"/>
                  </a:srgbClr>
                </a:solidFill>
                <a:ea typeface="Pretendard Extra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6413500" y="-1409700"/>
            <a:ext cx="5461000" cy="546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3759200" y="7289800"/>
            <a:ext cx="3429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7454900" y="7289800"/>
            <a:ext cx="34290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5400000">
            <a:off x="11137900" y="7277100"/>
            <a:ext cx="34290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04200" y="1689100"/>
            <a:ext cx="1892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100" b="0" i="0" u="none" strike="noStrike">
                <a:solidFill>
                  <a:srgbClr val="595959"/>
                </a:solidFill>
                <a:ea typeface="Pretendard Bold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7100" y="7340600"/>
            <a:ext cx="3327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595959"/>
                </a:solidFill>
                <a:ea typeface="Pretendard Medium"/>
              </a:rPr>
              <a:t>연구</a:t>
            </a:r>
            <a:r>
              <a:rPr lang="en-US" sz="3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spc="-100">
                <a:solidFill>
                  <a:srgbClr val="595959"/>
                </a:solidFill>
                <a:ea typeface="Pretendard Medium"/>
              </a:rPr>
              <a:t>질문</a:t>
            </a:r>
            <a:r>
              <a:rPr lang="en-US" sz="3000" b="0" i="0" u="none" strike="noStrike" spc="-100">
                <a:solidFill>
                  <a:srgbClr val="595959"/>
                </a:solidFill>
                <a:latin typeface="Pretendard Medium"/>
              </a:rPr>
              <a:t> / </a:t>
            </a:r>
            <a:r>
              <a:rPr lang="ko-KR" sz="3000" b="0" i="0" u="none" strike="noStrike" spc="-100">
                <a:solidFill>
                  <a:srgbClr val="595959"/>
                </a:solidFill>
                <a:ea typeface="Pretendard Medium"/>
              </a:rPr>
              <a:t>가설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6900" y="7340600"/>
            <a:ext cx="3327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595959"/>
                </a:solidFill>
                <a:latin typeface="Pretendard Medium"/>
              </a:rPr>
              <a:t>Test Plan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0" y="7340600"/>
            <a:ext cx="3327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595959"/>
                </a:solidFill>
                <a:latin typeface="Pretendard Medium"/>
              </a:rPr>
              <a:t>Test Cases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42900" y="7340600"/>
            <a:ext cx="3327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595959"/>
                </a:solidFill>
                <a:latin typeface="Pretendard Medium"/>
              </a:rPr>
              <a:t>AI </a:t>
            </a:r>
            <a:r>
              <a:rPr lang="ko-KR" sz="3000" b="0" i="0" u="none" strike="noStrike" spc="-100">
                <a:solidFill>
                  <a:srgbClr val="595959"/>
                </a:solidFill>
                <a:ea typeface="Pretendard Medium"/>
              </a:rPr>
              <a:t>도구</a:t>
            </a:r>
            <a:r>
              <a:rPr lang="en-US" sz="3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spc="-100">
                <a:solidFill>
                  <a:srgbClr val="595959"/>
                </a:solidFill>
                <a:ea typeface="Pretendard Medium"/>
              </a:rPr>
              <a:t>활용</a:t>
            </a:r>
            <a:r>
              <a:rPr lang="en-US" sz="3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spc="-100">
                <a:solidFill>
                  <a:srgbClr val="595959"/>
                </a:solidFill>
                <a:ea typeface="Pretendard Medium"/>
              </a:rPr>
              <a:t>정보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58100" y="2298700"/>
            <a:ext cx="2971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595959"/>
                </a:solidFill>
                <a:latin typeface="Pretendard Regular"/>
              </a:rPr>
              <a:t>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32100" y="59944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500" b="0" i="0" u="none" strike="noStrike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81700" y="5994400"/>
            <a:ext cx="27305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500" b="0" i="0" u="none" strike="noStrike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69500" y="59944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500" b="0" i="0" u="none" strike="noStrike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47700" y="5994400"/>
            <a:ext cx="27305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500" b="0" i="0" u="none" strike="noStrike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04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17700" y="3606800"/>
            <a:ext cx="14478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17700" y="8597900"/>
            <a:ext cx="14478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17700" y="7175500"/>
            <a:ext cx="14478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17700" y="5740400"/>
            <a:ext cx="144780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17700" y="4305300"/>
            <a:ext cx="14478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5400000">
            <a:off x="-571500" y="6108700"/>
            <a:ext cx="49911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5400000">
            <a:off x="1600200" y="6083300"/>
            <a:ext cx="4991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5400000">
            <a:off x="9118600" y="6083300"/>
            <a:ext cx="49911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5400000">
            <a:off x="13906500" y="6108700"/>
            <a:ext cx="49911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0400" y="3784600"/>
            <a:ext cx="80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en-US" sz="2400" b="1" i="0" u="none" strike="noStrike" spc="-100">
                <a:solidFill>
                  <a:srgbClr val="595959"/>
                </a:solidFill>
                <a:latin typeface="Pretendard Medium"/>
              </a:rPr>
              <a:t>RQ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23700" y="3721100"/>
            <a:ext cx="438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en-US" sz="2400" b="1" i="0" u="none" strike="noStrike" spc="-100">
                <a:solidFill>
                  <a:srgbClr val="595959"/>
                </a:solidFill>
                <a:latin typeface="Pretendard Medium"/>
              </a:rPr>
              <a:t>HQ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4826000"/>
            <a:ext cx="17780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400" b="1" i="0" u="none" strike="noStrike" spc="-100">
                <a:solidFill>
                  <a:srgbClr val="595959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16200" y="6261100"/>
            <a:ext cx="17780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400" b="1" i="0" u="none" strike="noStrike" spc="-100">
                <a:solidFill>
                  <a:srgbClr val="595959"/>
                </a:solidFill>
                <a:latin typeface="Pretendard Medium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78100" y="7696200"/>
            <a:ext cx="17780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400" b="1" i="0" u="none" strike="noStrike" spc="-100">
                <a:solidFill>
                  <a:srgbClr val="595959"/>
                </a:solidFill>
                <a:latin typeface="Pretendard Medium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30700" y="4533900"/>
            <a:ext cx="71247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LWM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으로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전이학습한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모델은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기존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RNN, LSTM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등의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기반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채널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예측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모델보다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동적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시나리오에서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위상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예측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정확도를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얼마나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개선하는가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49100" y="4533900"/>
            <a:ext cx="43815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LWM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전이학습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모델은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기존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모델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대비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위상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RMSE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20%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이상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감소시킬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것이다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39440"/>
              </a:lnSpc>
            </a:pPr>
            <a:endParaRPr lang="en-US" sz="2000" b="0" i="0" u="none" strike="noStrike" spc="-100">
              <a:solidFill>
                <a:srgbClr val="595959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330700" y="5969000"/>
            <a:ext cx="71247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전체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서브캐리어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행렬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(64x64)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단위로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복소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채널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H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번에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예측할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때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, LWM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전이학습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모델의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NMSE(dB)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성능은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기존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모델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대비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어느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정도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개선되는가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30700" y="7404100"/>
            <a:ext cx="7124700" cy="163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개별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서브캐리어별로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채널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계수를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독립적으로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예측할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때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, LWM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전이학습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모델의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NMSE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성능은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기존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모델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RQ2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방식과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비교해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어느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정도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차이를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보이는가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?</a:t>
            </a:r>
          </a:p>
          <a:p>
            <a:pPr lvl="0" algn="l">
              <a:lnSpc>
                <a:spcPct val="139440"/>
              </a:lnSpc>
            </a:pPr>
            <a:endParaRPr lang="en-US" sz="2000" b="0" i="0" u="none" strike="noStrike" spc="-100">
              <a:solidFill>
                <a:srgbClr val="595959"/>
              </a:solidFill>
              <a:latin typeface="Pretendard Medium"/>
            </a:endParaRPr>
          </a:p>
          <a:p>
            <a:pPr lvl="0" algn="l">
              <a:lnSpc>
                <a:spcPct val="139440"/>
              </a:lnSpc>
            </a:pPr>
            <a:endParaRPr lang="en-US" sz="2000" b="0" i="0" u="none" strike="noStrike" spc="-100">
              <a:solidFill>
                <a:srgbClr val="595959"/>
              </a:solidFill>
              <a:latin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607800" y="5969000"/>
            <a:ext cx="48895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전체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서브캐리어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예측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기준으로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LWM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모델은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NMSE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기존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모델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대비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3dB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이상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개선할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것이다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11000" y="7289800"/>
            <a:ext cx="43815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개별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서브캐리어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예측에서도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LWM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모델의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NMSE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개선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폭은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전체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행렬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예측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대비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±1dB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이내로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유지될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것이다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5000" y="2501900"/>
            <a:ext cx="3225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연구</a:t>
            </a: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질문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 / 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가설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84200" y="13589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5000" y="2425700"/>
            <a:ext cx="3225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: Test Plan (1)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3251200"/>
            <a:ext cx="9652000" cy="167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배경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: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기존의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RNN/LSTM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기반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채널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예측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기법과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비교하여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, LWM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전이학습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모델이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동적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시나리오에서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채널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위상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RMSE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및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NMSE(dB)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측면에서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통계적으로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유의미한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성능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향상을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보이는지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검증</a:t>
            </a:r>
          </a:p>
          <a:p>
            <a:pPr lvl="0" algn="l">
              <a:lnSpc>
                <a:spcPct val="99600"/>
              </a:lnSpc>
            </a:pPr>
            <a:endParaRPr lang="ko-KR" sz="2100" b="0" i="0" u="none" strike="noStrike" dirty="0">
              <a:solidFill>
                <a:srgbClr val="4792BD">
                  <a:alpha val="50196"/>
                </a:srgbClr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2.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테스트</a:t>
            </a:r>
            <a:r>
              <a:rPr lang="en-US" sz="21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3009900" y="5308600"/>
            <a:ext cx="14478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3009900" y="8890000"/>
            <a:ext cx="144780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3009900" y="7454900"/>
            <a:ext cx="14478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3009900" y="6019800"/>
            <a:ext cx="144780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5400000">
            <a:off x="1244600" y="7086600"/>
            <a:ext cx="35433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5400000">
            <a:off x="3365500" y="7099300"/>
            <a:ext cx="36195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7315200" y="7137400"/>
            <a:ext cx="36068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5340000">
            <a:off x="15722600" y="7099300"/>
            <a:ext cx="35687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426200" y="5511800"/>
            <a:ext cx="140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ko-KR" sz="2400" b="1" i="0" u="none" strike="noStrike" spc="-100">
                <a:solidFill>
                  <a:srgbClr val="595959"/>
                </a:solidFill>
                <a:ea typeface="Pretendard Medium"/>
              </a:rPr>
              <a:t>변수명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5000" y="5448300"/>
            <a:ext cx="3276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ko-KR" sz="2400" b="1" i="0" u="none" strike="noStrike" spc="-100">
                <a:solidFill>
                  <a:srgbClr val="595959"/>
                </a:solidFill>
                <a:ea typeface="Pretendard Medium"/>
              </a:rPr>
              <a:t>수준</a:t>
            </a:r>
            <a:r>
              <a:rPr lang="en-US" sz="2400" b="1" i="0" u="none" strike="noStrike" spc="-100">
                <a:solidFill>
                  <a:srgbClr val="595959"/>
                </a:solidFill>
                <a:latin typeface="Pretendard Medium"/>
              </a:rPr>
              <a:t>(Level) </a:t>
            </a:r>
            <a:r>
              <a:rPr lang="ko-KR" sz="2400" b="1" i="0" u="none" strike="noStrike" spc="-100">
                <a:solidFill>
                  <a:srgbClr val="595959"/>
                </a:solidFill>
                <a:ea typeface="Pretendard Medium"/>
              </a:rPr>
              <a:t>예시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67100" y="6540500"/>
            <a:ext cx="17780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400" b="1" i="0" u="none" strike="noStrike" spc="-100">
                <a:solidFill>
                  <a:srgbClr val="595959"/>
                </a:solidFill>
                <a:ea typeface="Pretendard Medium"/>
              </a:rPr>
              <a:t>독립변수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41700" y="8051800"/>
            <a:ext cx="17780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400" b="1" i="0" u="none" strike="noStrike" spc="-100">
                <a:solidFill>
                  <a:srgbClr val="595959"/>
                </a:solidFill>
                <a:ea typeface="Pretendard Medium"/>
              </a:rPr>
              <a:t>종속변수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69000" y="6413500"/>
            <a:ext cx="1841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모델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아키텍처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31400" y="6578600"/>
            <a:ext cx="2679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000" spc="-100" dirty="0">
                <a:solidFill>
                  <a:srgbClr val="595959"/>
                </a:solidFill>
                <a:latin typeface="Pretendard Medium"/>
              </a:rPr>
              <a:t>R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NN / LSTM / LWM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08700" y="7658100"/>
            <a:ext cx="17399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RMSE </a:t>
            </a:r>
          </a:p>
          <a:p>
            <a:pPr lvl="0" algn="l">
              <a:lnSpc>
                <a:spcPct val="13944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NMSE</a:t>
            </a:r>
          </a:p>
          <a:p>
            <a:pPr lvl="0" algn="l">
              <a:lnSpc>
                <a:spcPct val="13944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NMSE(dB)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83800" y="7607300"/>
            <a:ext cx="48895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RMSE (pred, target)</a:t>
            </a:r>
          </a:p>
          <a:p>
            <a:pPr lvl="0" algn="l">
              <a:lnSpc>
                <a:spcPct val="13944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MSE (pred, target)</a:t>
            </a:r>
          </a:p>
          <a:p>
            <a:pPr lvl="0" algn="l">
              <a:lnSpc>
                <a:spcPct val="13944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10log10(MSE)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11442700" y="7086600"/>
            <a:ext cx="3606800" cy="12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563600" y="5448300"/>
            <a:ext cx="2616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ko-KR" sz="2400" b="1" i="0" u="none" strike="noStrike" spc="-100">
                <a:solidFill>
                  <a:srgbClr val="595959"/>
                </a:solidFill>
                <a:ea typeface="Pretendard Medium"/>
              </a:rPr>
              <a:t>비고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85900" y="6565900"/>
            <a:ext cx="2679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입력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표현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구조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274800" y="7581900"/>
            <a:ext cx="26797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루트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MSE</a:t>
            </a:r>
          </a:p>
          <a:p>
            <a:pPr lvl="0" algn="l">
              <a:lnSpc>
                <a:spcPct val="139440"/>
              </a:lnSpc>
            </a:pP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정규화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MSE</a:t>
            </a:r>
          </a:p>
          <a:p>
            <a:pPr lvl="0" algn="l">
              <a:lnSpc>
                <a:spcPct val="139440"/>
              </a:lnSpc>
            </a:pP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채널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예측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관습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Pretendard Medium"/>
              </a:rPr>
              <a:t> 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Pretendard Medium"/>
              </a:rPr>
              <a:t>단위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87700"/>
            <a:ext cx="12395200" cy="6311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5000" y="2425700"/>
            <a:ext cx="3225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: Test Plan (2)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5000" y="3175000"/>
            <a:ext cx="56515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실험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대상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환경</a:t>
            </a:r>
          </a:p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데이터셋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99600"/>
              </a:lnSpc>
            </a:pPr>
            <a:endParaRPr lang="en-US" sz="2100" b="0" i="0" u="none" strike="noStrike">
              <a:solidFill>
                <a:srgbClr val="4792BD">
                  <a:alpha val="50196"/>
                </a:srgbClr>
              </a:solidFill>
              <a:latin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70400" y="2692400"/>
            <a:ext cx="9017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Figure 1. The top view of the Blender design for the ray-tracing scenario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3479800"/>
            <a:ext cx="11658600" cy="5867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5000" y="2425700"/>
            <a:ext cx="3225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: Test Plan (2)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4200" y="3200400"/>
            <a:ext cx="5651500" cy="609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실험</a:t>
            </a:r>
            <a:r>
              <a:rPr lang="en-US" sz="22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대상</a:t>
            </a:r>
            <a:r>
              <a:rPr lang="en-US" sz="22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2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환경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4792BD">
                    <a:alpha val="50196"/>
                  </a:srgbClr>
                </a:solidFill>
                <a:ea typeface="Pretendard Medium"/>
              </a:rPr>
              <a:t>데이터셋</a:t>
            </a:r>
            <a:r>
              <a:rPr lang="en-US" sz="2200" b="0" i="0" u="none" strike="noStrike" dirty="0">
                <a:solidFill>
                  <a:srgbClr val="4792BD">
                    <a:alpha val="50196"/>
                  </a:srgbClr>
                </a:solidFill>
                <a:latin typeface="Pretendard Medium"/>
              </a:rPr>
              <a:t> </a:t>
            </a:r>
          </a:p>
          <a:p>
            <a:pPr lvl="1" algn="l">
              <a:lnSpc>
                <a:spcPct val="99600"/>
              </a:lnSpc>
            </a:pPr>
            <a:endParaRPr lang="en-US" sz="2200" b="0" i="0" u="none" strike="noStrike" dirty="0">
              <a:solidFill>
                <a:srgbClr val="4792BD">
                  <a:alpha val="50196"/>
                </a:srgbClr>
              </a:solidFill>
              <a:latin typeface="Pretendard Medium"/>
            </a:endParaRPr>
          </a:p>
          <a:p>
            <a:pPr lvl="1" algn="l">
              <a:lnSpc>
                <a:spcPct val="99600"/>
              </a:lnSpc>
            </a:pPr>
            <a:endParaRPr lang="en-US" sz="2200" dirty="0">
              <a:solidFill>
                <a:srgbClr val="4792BD">
                  <a:alpha val="50196"/>
                </a:srgbClr>
              </a:solidFill>
              <a:latin typeface="Pretendard Medium"/>
            </a:endParaRPr>
          </a:p>
          <a:p>
            <a:pPr lvl="1" algn="l">
              <a:lnSpc>
                <a:spcPct val="99600"/>
              </a:lnSpc>
            </a:pPr>
            <a:endParaRPr lang="en-US" sz="2200" b="0" i="0" u="none" strike="noStrike" dirty="0">
              <a:solidFill>
                <a:srgbClr val="4792BD">
                  <a:alpha val="50196"/>
                </a:srgbClr>
              </a:solidFill>
              <a:latin typeface="Pretendard Medium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1000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개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장면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(scene)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연속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샘플링</a:t>
            </a:r>
            <a:b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</a:b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(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샘플링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주기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100ms)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후보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유저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위치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약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115,000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개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운용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주파수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: 3.5 GHz</a:t>
            </a:r>
          </a:p>
          <a:p>
            <a:pPr lvl="0" algn="l">
              <a:lnSpc>
                <a:spcPct val="99600"/>
              </a:lnSpc>
              <a:buClr>
                <a:srgbClr val="000000"/>
              </a:buClr>
            </a:pPr>
            <a:b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</a:b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      OFDM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및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안테나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설정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 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대역폭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50 MHz,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전체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 err="1">
                <a:solidFill>
                  <a:srgbClr val="000000">
                    <a:alpha val="50196"/>
                  </a:srgbClr>
                </a:solidFill>
                <a:ea typeface="Pretendard Medium"/>
              </a:rPr>
              <a:t>부반송파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512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개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중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0-63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번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선택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 UE(User Equipment)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안테나</a:t>
            </a:r>
            <a:b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</a:b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 :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단일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포트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(UE,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사용자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단말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(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휴대폰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))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 BS( Base Station)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안테나</a:t>
            </a:r>
            <a:b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</a:b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 : 32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요소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ULA BS(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기지국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),</a:t>
            </a:r>
            <a:b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</a:b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  (ULA, Uniform Linear Array, </a:t>
            </a:r>
            <a:r>
              <a:rPr lang="ko-KR" sz="2200" b="0" i="0" u="none" strike="noStrike" dirty="0">
                <a:solidFill>
                  <a:srgbClr val="000000">
                    <a:alpha val="50196"/>
                  </a:srgbClr>
                </a:solidFill>
                <a:ea typeface="Pretendard Medium"/>
              </a:rPr>
              <a:t>동일간격</a:t>
            </a:r>
            <a:r>
              <a:rPr lang="en-US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)</a:t>
            </a:r>
          </a:p>
          <a:p>
            <a:pPr lvl="1" algn="l">
              <a:lnSpc>
                <a:spcPct val="99600"/>
              </a:lnSpc>
            </a:pPr>
            <a:endParaRPr lang="en-US" sz="2200" b="0" i="0" u="none" strike="noStrike" dirty="0">
              <a:solidFill>
                <a:srgbClr val="000000">
                  <a:alpha val="50196"/>
                </a:srgbClr>
              </a:solidFill>
              <a:latin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0000" y="3136900"/>
            <a:ext cx="9398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Figure 2. The top view of the ‘O2’scenario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70CB8-CB51-64ED-E97E-D19965F76E03}"/>
              </a:ext>
            </a:extLst>
          </p:cNvPr>
          <p:cNvSpPr txBox="1"/>
          <p:nvPr/>
        </p:nvSpPr>
        <p:spPr>
          <a:xfrm>
            <a:off x="913642" y="4102100"/>
            <a:ext cx="4992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0" i="0" u="none" strike="noStrike" dirty="0" err="1">
                <a:solidFill>
                  <a:srgbClr val="000000">
                    <a:alpha val="50196"/>
                  </a:srgbClr>
                </a:solidFill>
                <a:latin typeface="Pretendard Medium"/>
              </a:rPr>
              <a:t>DeepMIMO</a:t>
            </a:r>
            <a:r>
              <a:rPr lang="en-US" altLang="ko-KR" sz="2200" b="0" i="0" u="none" strike="noStrike" dirty="0">
                <a:solidFill>
                  <a:srgbClr val="000000">
                    <a:alpha val="50196"/>
                  </a:srgbClr>
                </a:solidFill>
                <a:latin typeface="Pretendard Medium"/>
              </a:rPr>
              <a:t> v3 3.5GHz operating                         frequency:‘O2_dyn_3p5’scenario</a:t>
            </a:r>
            <a:endParaRPr lang="ko-KR" alt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05000"/>
            <a:ext cx="12801600" cy="751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2209800"/>
            <a:ext cx="10566400" cy="1181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502400" y="2527300"/>
            <a:ext cx="8382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환경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및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파라미터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000" y="3175000"/>
            <a:ext cx="2501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테스트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관리</a:t>
            </a:r>
          </a:p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실험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절차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요약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6477000"/>
            <a:ext cx="10566400" cy="1181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489700" y="6794500"/>
            <a:ext cx="97282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4. Dataset / Dataloader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생성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7886700"/>
            <a:ext cx="10566400" cy="1181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15100" y="8204200"/>
            <a:ext cx="8991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5.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모델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정의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5000" y="2425700"/>
            <a:ext cx="3225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: Test Plan (3)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632200"/>
            <a:ext cx="10566400" cy="1181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489700" y="3949700"/>
            <a:ext cx="8991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2.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데이터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생성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5054600"/>
            <a:ext cx="10566400" cy="1181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489700" y="5372100"/>
            <a:ext cx="8991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3.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전처리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: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시퀀스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데이터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준비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3543300"/>
            <a:ext cx="12801600" cy="485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3835400"/>
            <a:ext cx="10566400" cy="1181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04000" y="4165600"/>
            <a:ext cx="4216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6.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학습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000" y="3175000"/>
            <a:ext cx="2501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테스트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관리</a:t>
            </a:r>
          </a:p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실험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절차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요약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000" y="2425700"/>
            <a:ext cx="3225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: Test Plan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5257800"/>
            <a:ext cx="10566400" cy="1181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91300" y="5575300"/>
            <a:ext cx="8991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7.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모델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학습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루프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6680200"/>
            <a:ext cx="10566400" cy="1181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591300" y="6997700"/>
            <a:ext cx="8991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8.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검증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및</a:t>
            </a:r>
            <a:r>
              <a:rPr lang="en-US" sz="33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709C"/>
                </a:solidFill>
                <a:ea typeface="Pretendard SemiBold"/>
              </a:rPr>
              <a:t>평가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3022600"/>
            <a:ext cx="13512800" cy="5067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5000" y="3175000"/>
            <a:ext cx="2501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측정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지표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및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도구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5000" y="2425700"/>
            <a:ext cx="3225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: Test Plan (3)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충남대학교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종합설계</a:t>
            </a: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17900" y="8496300"/>
            <a:ext cx="55118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3669"/>
              </a:lnSpc>
            </a:pP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도구</a:t>
            </a:r>
            <a:r>
              <a:rPr lang="en-US" sz="2200" b="1" i="0" u="none" strike="noStrike">
                <a:solidFill>
                  <a:srgbClr val="595959"/>
                </a:solidFill>
                <a:latin typeface="Pretendard Regular"/>
              </a:rPr>
              <a:t> / </a:t>
            </a: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라이브러리</a:t>
            </a:r>
          </a:p>
          <a:p>
            <a:pPr marL="342900" lvl="0" indent="-342900" algn="l">
              <a:lnSpc>
                <a:spcPct val="123669"/>
              </a:lnSpc>
              <a:buClr>
                <a:srgbClr val="595959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 DeepMIMOv3 :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생성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시뮬레이션</a:t>
            </a:r>
          </a:p>
          <a:p>
            <a:pPr marL="342900" lvl="0" indent="-342900" algn="l">
              <a:lnSpc>
                <a:spcPct val="123669"/>
              </a:lnSpc>
              <a:buClr>
                <a:srgbClr val="595959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-PyTorch: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모델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학습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608</Words>
  <Application>Microsoft Office PowerPoint</Application>
  <PresentationFormat>사용자 지정</PresentationFormat>
  <Paragraphs>122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Pretendard ExtraBold</vt:lpstr>
      <vt:lpstr>Arial</vt:lpstr>
      <vt:lpstr>Pretendard Bold</vt:lpstr>
      <vt:lpstr>Calibri</vt:lpstr>
      <vt:lpstr>Pretendard Medium</vt:lpstr>
      <vt:lpstr>Pretendard SemiBold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호윤 이</cp:lastModifiedBy>
  <cp:revision>1</cp:revision>
  <dcterms:created xsi:type="dcterms:W3CDTF">2006-08-16T00:00:00Z</dcterms:created>
  <dcterms:modified xsi:type="dcterms:W3CDTF">2025-05-16T17:25:07Z</dcterms:modified>
</cp:coreProperties>
</file>